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82" r:id="rId2"/>
    <p:sldId id="329" r:id="rId3"/>
    <p:sldId id="351" r:id="rId4"/>
    <p:sldId id="332" r:id="rId5"/>
    <p:sldId id="347" r:id="rId6"/>
    <p:sldId id="259" r:id="rId7"/>
    <p:sldId id="291" r:id="rId8"/>
    <p:sldId id="377" r:id="rId9"/>
    <p:sldId id="340" r:id="rId10"/>
    <p:sldId id="341" r:id="rId11"/>
    <p:sldId id="337" r:id="rId12"/>
    <p:sldId id="335" r:id="rId13"/>
    <p:sldId id="336" r:id="rId14"/>
    <p:sldId id="352" r:id="rId15"/>
    <p:sldId id="338" r:id="rId16"/>
    <p:sldId id="339" r:id="rId17"/>
    <p:sldId id="311" r:id="rId18"/>
    <p:sldId id="357" r:id="rId19"/>
    <p:sldId id="312" r:id="rId20"/>
    <p:sldId id="274" r:id="rId21"/>
    <p:sldId id="353" r:id="rId22"/>
    <p:sldId id="334" r:id="rId23"/>
    <p:sldId id="354" r:id="rId24"/>
    <p:sldId id="324" r:id="rId25"/>
    <p:sldId id="343" r:id="rId26"/>
    <p:sldId id="326" r:id="rId27"/>
    <p:sldId id="325" r:id="rId28"/>
    <p:sldId id="328" r:id="rId29"/>
    <p:sldId id="327" r:id="rId30"/>
    <p:sldId id="378" r:id="rId31"/>
    <p:sldId id="330" r:id="rId32"/>
    <p:sldId id="331" r:id="rId33"/>
    <p:sldId id="355" r:id="rId34"/>
    <p:sldId id="379" r:id="rId35"/>
    <p:sldId id="356" r:id="rId36"/>
    <p:sldId id="359" r:id="rId37"/>
    <p:sldId id="368" r:id="rId38"/>
    <p:sldId id="380" r:id="rId39"/>
    <p:sldId id="360" r:id="rId40"/>
    <p:sldId id="316" r:id="rId41"/>
    <p:sldId id="31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BD5A1-A2B5-FC4C-A6EC-C63D81E99D57}" v="18" dt="2025-10-19T21:28:50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4658"/>
  </p:normalViewPr>
  <p:slideViewPr>
    <p:cSldViewPr snapToGrid="0">
      <p:cViewPr varScale="1">
        <p:scale>
          <a:sx n="109" d="100"/>
          <a:sy n="109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6A92F-7FC1-7952-0EC8-715BE0267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DA0A-AE69-FD15-6C06-372B40250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3C86C7-656F-3A48-2106-C64AE0553F86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77E8D9-62E8-F45B-7F23-F4693AA0AF7F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738501F-CCF2-9DB9-E699-99628F709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EB2D5E4-E28A-D010-B078-29C384455AAE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624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God is amazing!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(Our God is amazing!)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CC5DE-A984-863A-D4F3-48CA10C66FC4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DF7395-7B41-4E67-538A-138DE3A5F3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5BC80C0-6152-3F0C-E246-7E39C18858B2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854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3A5F5-C80B-9E9F-CB36-4299E292F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BB59-7743-57F2-AFFD-A92A23651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75920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Missionary, Missionary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D1B8F1-FF2D-5FFB-9258-E40F54686781}"/>
              </a:ext>
            </a:extLst>
          </p:cNvPr>
          <p:cNvSpPr/>
          <p:nvPr/>
        </p:nvSpPr>
        <p:spPr>
          <a:xfrm>
            <a:off x="-766914" y="32798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5D9E68-A457-5B43-25BA-2D5D2F982D97}"/>
              </a:ext>
            </a:extLst>
          </p:cNvPr>
          <p:cNvSpPr txBox="1">
            <a:spLocks/>
          </p:cNvSpPr>
          <p:nvPr/>
        </p:nvSpPr>
        <p:spPr>
          <a:xfrm>
            <a:off x="613319" y="3414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B4C8D72-1F07-8330-A0F7-C5C46283C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0B0C9-CE71-BD2B-B337-536B7EA67FCE}"/>
              </a:ext>
            </a:extLst>
          </p:cNvPr>
          <p:cNvSpPr txBox="1">
            <a:spLocks/>
          </p:cNvSpPr>
          <p:nvPr/>
        </p:nvSpPr>
        <p:spPr>
          <a:xfrm>
            <a:off x="613319" y="1515759"/>
            <a:ext cx="8761687" cy="4712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DA8879F-E4EC-111F-4AAE-022A323355FA}"/>
              </a:ext>
            </a:extLst>
          </p:cNvPr>
          <p:cNvSpPr txBox="1">
            <a:spLocks/>
          </p:cNvSpPr>
          <p:nvPr/>
        </p:nvSpPr>
        <p:spPr>
          <a:xfrm>
            <a:off x="1187750" y="1193094"/>
            <a:ext cx="7995138" cy="5084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people far away don’t yet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our Lord Jesus loves them so.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*Missionary, Missionary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will you go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*Doctor, Doctor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*Teacher,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*Pastor, Pastor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*Farmer, Farmer,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*Builder, Builder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916814-F65A-F9FA-5297-F09436EE8625}"/>
              </a:ext>
            </a:extLst>
          </p:cNvPr>
          <p:cNvSpPr txBox="1">
            <a:spLocks/>
          </p:cNvSpPr>
          <p:nvPr/>
        </p:nvSpPr>
        <p:spPr>
          <a:xfrm>
            <a:off x="469827" y="655879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“Missionary, Missionary”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Missionary, Missionary (Master 4)">
            <a:hlinkClick r:id="" action="ppaction://media"/>
            <a:extLst>
              <a:ext uri="{FF2B5EF4-FFF2-40B4-BE49-F238E27FC236}">
                <a16:creationId xmlns:a16="http://schemas.microsoft.com/office/drawing/2014/main" id="{E29905A3-FF52-E660-B32A-254C7B76C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86B8B8-B09B-9722-469B-9216AA310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It’s About Love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3CAF0C-B799-082B-C2CD-61A7B7498545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929E4-34FA-C962-E732-E4D812F3D85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B83D8FC-905E-32A4-7BF9-BC1334D579CB}"/>
              </a:ext>
            </a:extLst>
          </p:cNvPr>
          <p:cNvSpPr txBox="1">
            <a:spLocks/>
          </p:cNvSpPr>
          <p:nvPr/>
        </p:nvSpPr>
        <p:spPr>
          <a:xfrm>
            <a:off x="194629" y="2225760"/>
            <a:ext cx="4380272" cy="287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about love for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love for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Jesus’ love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we have everything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hearts will ever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ts about love (Mixed)">
            <a:hlinkClick r:id="" action="ppaction://media"/>
            <a:extLst>
              <a:ext uri="{FF2B5EF4-FFF2-40B4-BE49-F238E27FC236}">
                <a16:creationId xmlns:a16="http://schemas.microsoft.com/office/drawing/2014/main" id="{3387B821-C42B-C586-AAAC-5E7D50D5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32FB6F-A3D8-A03D-5F1A-73AF31A164A5}"/>
              </a:ext>
            </a:extLst>
          </p:cNvPr>
          <p:cNvSpPr txBox="1">
            <a:spLocks/>
          </p:cNvSpPr>
          <p:nvPr/>
        </p:nvSpPr>
        <p:spPr>
          <a:xfrm>
            <a:off x="1367898" y="642277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“It’s About Love”  by Tammy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Cinzio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© 2003 Creation Connection.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5F7C0E-573B-6F33-70C2-CABA6C260EC7}"/>
              </a:ext>
            </a:extLst>
          </p:cNvPr>
          <p:cNvSpPr txBox="1">
            <a:spLocks/>
          </p:cNvSpPr>
          <p:nvPr/>
        </p:nvSpPr>
        <p:spPr>
          <a:xfrm>
            <a:off x="4574901" y="2225760"/>
            <a:ext cx="5196987" cy="264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loves you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wants you to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is always by your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His love is always there,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you can trust that He will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Oh! Won’t you love Him too?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arms are open wide.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468190" y="1852046"/>
            <a:ext cx="777556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will never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leave you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 forsake you.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 13:5b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1.8 I Will Never Leave You copy">
            <a:hlinkClick r:id="" action="ppaction://media"/>
            <a:extLst>
              <a:ext uri="{FF2B5EF4-FFF2-40B4-BE49-F238E27FC236}">
                <a16:creationId xmlns:a16="http://schemas.microsoft.com/office/drawing/2014/main" id="{B5C9079C-A454-68DD-7B5E-CA5B94705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561B1C-EFAE-8FC8-87A0-B79A32E32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2AC7E08-B4CE-C3F1-15F2-B63141DC2AEC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33859-1158-DCB7-B139-6BF58DF8435C}"/>
              </a:ext>
            </a:extLst>
          </p:cNvPr>
          <p:cNvSpPr txBox="1"/>
          <p:nvPr/>
        </p:nvSpPr>
        <p:spPr>
          <a:xfrm>
            <a:off x="2127928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is always with me.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47917A-0DEE-F029-C4FD-D4AA85AE71A4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0768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71D8E5-C19C-6D32-E6B8-48ACD8DA8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518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D9906-DA68-FBCD-E6CD-DAD526D2E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3692" y="0"/>
            <a:ext cx="9928958" cy="686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92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7754C-8CBF-45AB-5BBF-ADBC2ECFB2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88175"/>
            <a:ext cx="12192000" cy="468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31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4274FA-C668-057A-115F-3CC7970ECC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8122" y="0"/>
            <a:ext cx="9337045" cy="68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29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40E4F9-78B2-8052-C84F-FBDBD52447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86356" y="2128"/>
            <a:ext cx="6019288" cy="68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08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2AD86-5E74-76F9-65CC-AD852731D4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4537" y="0"/>
            <a:ext cx="7822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33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7DCD6-6AE7-66AB-351F-9CAF876286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964" y="0"/>
            <a:ext cx="4850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9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11B-4AD7-A717-864B-432D6A4FB8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361" y="0"/>
            <a:ext cx="6651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48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A8210B-5E92-6CAC-09DB-839C3A9217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7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38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88523D-78E4-8760-B600-4E6809D11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DE469B9-329C-45BF-EBAE-433B7888B8AC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74335-1772-BA6C-F1CF-3116C0764B00}"/>
              </a:ext>
            </a:extLst>
          </p:cNvPr>
          <p:cNvSpPr txBox="1"/>
          <p:nvPr/>
        </p:nvSpPr>
        <p:spPr>
          <a:xfrm>
            <a:off x="2127928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is always with me.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AA3B72-A17F-69BB-9783-42F7168634D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1402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102836"/>
            <a:ext cx="59018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COLLECTOR CARD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7B129-7892-5216-158E-F40E33AE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D2FB39-B99B-3B21-9DF2-E4D331FADB68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88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287BBF-1368-6362-1891-151D999E0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346B73-84B8-681E-FB1A-4DC699F5995F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F7A33-D43F-32EF-D497-8310F2EEBFFB}"/>
              </a:ext>
            </a:extLst>
          </p:cNvPr>
          <p:cNvSpPr txBox="1"/>
          <p:nvPr/>
        </p:nvSpPr>
        <p:spPr>
          <a:xfrm>
            <a:off x="2127928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is always with me.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6E04BB-A0E7-6F0B-4395-569D94A6D0D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1135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Good Morning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AE61B-6959-BAF7-4D78-C4FE842A12C8}"/>
              </a:ext>
            </a:extLst>
          </p:cNvPr>
          <p:cNvSpPr txBox="1">
            <a:spLocks/>
          </p:cNvSpPr>
          <p:nvPr/>
        </p:nvSpPr>
        <p:spPr>
          <a:xfrm>
            <a:off x="46982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1234798" y="1637050"/>
            <a:ext cx="7595470" cy="4650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One, two, three,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Lift up your voice and 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Four, five, six,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say, “Good morning, Jesus.”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Seven, eight, nine,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Sabbath School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five, six, seven, Eight, nine, ten, let’s sing it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Good Morning Jesus (Master 2) copy">
            <a:hlinkClick r:id="" action="ppaction://media"/>
            <a:extLst>
              <a:ext uri="{FF2B5EF4-FFF2-40B4-BE49-F238E27FC236}">
                <a16:creationId xmlns:a16="http://schemas.microsoft.com/office/drawing/2014/main" id="{18BCD817-D887-E632-C969-386DABCFE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9EB862-F1FC-C087-5753-E55987A11AC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 Morning Jesus”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15ACD-93A1-2777-6DEE-4A52EAA76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232C-A0E5-4E5E-488D-EFE6D3DAE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D0D3B6D-46E8-3977-BC13-8191E631892E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51DF8A-686D-6726-F2B3-EC25A85DD17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450129-D054-CD12-FD7A-FC3FEABC95F4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great big elephants And the tiny, crawling 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spotty leopards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stripy zebras.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Our God is Amazing (Master 1)">
            <a:hlinkClick r:id="" action="ppaction://media"/>
            <a:extLst>
              <a:ext uri="{FF2B5EF4-FFF2-40B4-BE49-F238E27FC236}">
                <a16:creationId xmlns:a16="http://schemas.microsoft.com/office/drawing/2014/main" id="{EFD6475C-BF3B-6AEC-3F7A-506B60C22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3" y="48480"/>
            <a:ext cx="812800" cy="812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7E174D-191C-AD7C-E451-27CEDB5F4D87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8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57A22-9CDA-34AE-5A3C-B51C47E31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A61C-ACDB-3890-A369-6E895ABB0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A134F5-1D04-630F-E384-3A4896E9FA9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B568CA-37F3-4552-6A88-D76A535122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BA437B7-958C-44CF-1F16-9855E4F7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E1C394-1750-892B-217B-7063560B7DD1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892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God is amazing!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(Our God is amazing!)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2EF7D-4AFC-BB1A-B040-121B58739419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27A5A2-A352-0ED6-B69C-1FC7CCA8CD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B958CDC-FDAA-0BE8-4307-57FA939F1591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53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0EBD8-18F5-60C5-CAEF-B697AD37A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A4D1-7326-10B3-BA28-4A287C390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94661F-F9D5-3A1B-7C1D-2CD2FF2366F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673384-B58E-46F3-8EA3-F021EECDFD7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75FE22D-741E-F81F-B2FD-92DF1A7D84A0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great big elephants And the tiny, crawling 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spotty leopards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stripy zebras.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B2BFD-0A90-5939-A288-C161988EBF50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69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1255</Words>
  <Application>Microsoft Macintosh PowerPoint</Application>
  <PresentationFormat>Widescreen</PresentationFormat>
  <Paragraphs>331</Paragraphs>
  <Slides>41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It’s About Love</vt:lpstr>
      <vt:lpstr>PowerPoint Presentation</vt:lpstr>
      <vt:lpstr>Pack it Up</vt:lpstr>
      <vt:lpstr>PowerPoint Presentation</vt:lpstr>
      <vt:lpstr>Good Morning Jesus</vt:lpstr>
      <vt:lpstr>Our God is Amazing</vt:lpstr>
      <vt:lpstr>Our God is Amazing</vt:lpstr>
      <vt:lpstr>Our God is Amazing</vt:lpstr>
      <vt:lpstr>Our God is Amazing</vt:lpstr>
      <vt:lpstr>Missionary, Missionary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50</cp:revision>
  <dcterms:created xsi:type="dcterms:W3CDTF">2025-03-02T08:19:28Z</dcterms:created>
  <dcterms:modified xsi:type="dcterms:W3CDTF">2025-10-19T21:28:57Z</dcterms:modified>
</cp:coreProperties>
</file>